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393"/>
    <a:srgbClr val="209DBC"/>
    <a:srgbClr val="372655"/>
    <a:srgbClr val="DDE9ED"/>
    <a:srgbClr val="3D88A8"/>
    <a:srgbClr val="6D5B97"/>
    <a:srgbClr val="102268"/>
    <a:srgbClr val="096BA3"/>
    <a:srgbClr val="0F9EFB"/>
    <a:srgbClr val="38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 autoAdjust="0"/>
    <p:restoredTop sz="81435" autoAdjust="0"/>
  </p:normalViewPr>
  <p:slideViewPr>
    <p:cSldViewPr snapToGrid="0" snapToObjects="1" showGuides="1">
      <p:cViewPr varScale="1">
        <p:scale>
          <a:sx n="89" d="100"/>
          <a:sy n="89" d="100"/>
        </p:scale>
        <p:origin x="28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8197</TotalTime>
  <Words>2723</Words>
  <Application>Microsoft Macintosh PowerPoint</Application>
  <PresentationFormat>On-screen Show (4:3)</PresentationFormat>
  <Paragraphs>95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Monaco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27.1. Extreme precipitation days are closely associated with atmospheric rivers, which are projected to be more frequent and intense and to reach farther inland.</vt:lpstr>
      <vt:lpstr>Figure 27.2. Economically and racially segregated urban communities are inequitably exposed to climate change impacts, including extreme heat.</vt:lpstr>
      <vt:lpstr>Figure 27.3. Long-term climate changes and extreme events threaten Northwest ecosystems.</vt:lpstr>
      <vt:lpstr>Figure 27.4. Stressors stemming from interactions between human activities and natural systems affect freshwater and marine ecosystems and reduce salmon resilience to climate change.</vt:lpstr>
      <vt:lpstr>Figure 27.5. Increasing trends in crop insurance loss payments reflect the economic disruption of agricultural production due to extreme events including droughts.</vt:lpstr>
      <vt:lpstr>Figure 27.6. Hydropower generation is currently meeting the number of cooling degree days but might not continue to do so as temperatures and heatwaves increase in the future.</vt:lpstr>
      <vt:lpstr>Figure 27.7. Carbon dioxide emissions from fossil fuel consumption vary widely by sector and state.</vt:lpstr>
      <vt:lpstr>Figure 27.8. Heat-Related Emergency Room Visits for Health and Human Services (HHS) Region 10</vt:lpstr>
      <vt:lpstr>Figure 27.9. Excess asthma burden associated with wildfire smoke is expected to disproportionately affect the Northwest. </vt:lpstr>
      <vt:lpstr>Figure 27.10. The heritage of the Northwest is intertwined with the diversity of landscapes, economies, and quality of life.</vt:lpstr>
      <vt:lpstr>Figure 27.11. The growth of homes in the wildland–urban interface puts an increasing number of people at risk of wildfire and flooding.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Natalie</dc:creator>
  <cp:lastModifiedBy>Ciara Lemery</cp:lastModifiedBy>
  <cp:revision>105</cp:revision>
  <dcterms:created xsi:type="dcterms:W3CDTF">2018-11-06T19:06:29Z</dcterms:created>
  <dcterms:modified xsi:type="dcterms:W3CDTF">2024-04-02T13:50:23Z</dcterms:modified>
</cp:coreProperties>
</file>